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96" r:id="rId2"/>
    <p:sldId id="317" r:id="rId3"/>
    <p:sldId id="308" r:id="rId4"/>
    <p:sldId id="324" r:id="rId5"/>
    <p:sldId id="318" r:id="rId6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9pPr>
  </p:defaultTextStyle>
  <p:extLst>
    <p:ext uri="{521415D9-36F7-43E2-AB2F-B90AF26B5E84}">
      <p14:sectionLst xmlns:p14="http://schemas.microsoft.com/office/powerpoint/2010/main">
        <p14:section name="Default Section" id="{7F1B4680-3D83-4A2E-A425-335CD7F43A84}">
          <p14:sldIdLst>
            <p14:sldId id="296"/>
            <p14:sldId id="317"/>
            <p14:sldId id="308"/>
            <p14:sldId id="324"/>
            <p14:sldId id="318"/>
          </p14:sldIdLst>
        </p14:section>
        <p14:section name="Untitled Section" id="{EFFEF71F-9DD8-47F4-8F0C-5EDC88B11936}">
          <p14:sldIdLst/>
        </p14:section>
        <p14:section name="Untitled Section" id="{46019319-6D0A-4E3A-972C-B9305D7DC524}">
          <p14:sldIdLst/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3C0FC">
              <a:alpha val="26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6D6"/>
              </a:solidFill>
              <a:prstDash val="solid"/>
              <a:miter lim="400000"/>
            </a:ln>
          </a:left>
          <a:right>
            <a:ln w="254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chemeClr val="accent1">
              <a:hueOff val="-136794"/>
              <a:satOff val="-2150"/>
              <a:lumOff val="15693"/>
            </a:scheme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254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6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chemeClr val="accent1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6D6"/>
              </a:solidFill>
              <a:prstDash val="solid"/>
              <a:miter lim="400000"/>
            </a:ln>
          </a:top>
          <a:bottom>
            <a:ln w="254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solidFill>
                <a:srgbClr val="929292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04CB9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04CB9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AAAAA"/>
              </a:solidFill>
              <a:prstDash val="solid"/>
              <a:miter lim="400000"/>
            </a:ln>
          </a:left>
          <a:right>
            <a:ln w="12700" cap="flat">
              <a:solidFill>
                <a:srgbClr val="AAAAAA"/>
              </a:solidFill>
              <a:prstDash val="solid"/>
              <a:miter lim="400000"/>
            </a:ln>
          </a:right>
          <a:top>
            <a:ln w="12700" cap="flat">
              <a:solidFill>
                <a:srgbClr val="AAAAAA"/>
              </a:solidFill>
              <a:prstDash val="solid"/>
              <a:miter lim="400000"/>
            </a:ln>
          </a:top>
          <a:bottom>
            <a:ln w="12700" cap="flat">
              <a:solidFill>
                <a:srgbClr val="AAAAAA"/>
              </a:solidFill>
              <a:prstDash val="solid"/>
              <a:miter lim="400000"/>
            </a:ln>
          </a:bottom>
          <a:insideH>
            <a:ln w="12700" cap="flat">
              <a:solidFill>
                <a:srgbClr val="AAAAAA"/>
              </a:solidFill>
              <a:prstDash val="solid"/>
              <a:miter lim="400000"/>
            </a:ln>
          </a:insideH>
          <a:insideV>
            <a:ln w="12700" cap="flat">
              <a:solidFill>
                <a:srgbClr val="AAAAAA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chemeClr val="accent3">
              <a:alpha val="35000"/>
            </a:scheme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25400" cap="flat">
              <a:solidFill>
                <a:srgbClr val="CBCBCB"/>
              </a:solidFill>
              <a:prstDash val="solid"/>
              <a:miter lim="400000"/>
            </a:ln>
          </a:insideV>
        </a:tcBdr>
        <a:fill>
          <a:solidFill>
            <a:srgbClr val="2D7132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3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0" cap="flat">
              <a:noFill/>
              <a:miter lim="400000"/>
            </a:ln>
          </a:bottom>
          <a:insideH>
            <a:ln w="254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254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BF630E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B4407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B4407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09090"/>
              </a:solidFill>
              <a:prstDash val="solid"/>
              <a:miter lim="400000"/>
            </a:ln>
          </a:left>
          <a:right>
            <a:ln w="12700" cap="flat">
              <a:solidFill>
                <a:srgbClr val="909090"/>
              </a:solidFill>
              <a:prstDash val="solid"/>
              <a:miter lim="400000"/>
            </a:ln>
          </a:right>
          <a:top>
            <a:ln w="12700" cap="flat">
              <a:solidFill>
                <a:srgbClr val="909090"/>
              </a:solidFill>
              <a:prstDash val="solid"/>
              <a:miter lim="400000"/>
            </a:ln>
          </a:top>
          <a:bottom>
            <a:ln w="12700" cap="flat">
              <a:solidFill>
                <a:srgbClr val="909090"/>
              </a:solidFill>
              <a:prstDash val="solid"/>
              <a:miter lim="400000"/>
            </a:ln>
          </a:bottom>
          <a:insideH>
            <a:ln w="12700" cap="flat">
              <a:solidFill>
                <a:srgbClr val="909090"/>
              </a:solidFill>
              <a:prstDash val="solid"/>
              <a:miter lim="400000"/>
            </a:ln>
          </a:insideH>
          <a:insideV>
            <a:ln w="12700" cap="flat">
              <a:solidFill>
                <a:srgbClr val="90909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254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1F2428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84B4C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84B4C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25400" cap="flat">
              <a:solidFill>
                <a:srgbClr val="929292"/>
              </a:solidFill>
              <a:prstDash val="solid"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25400" cap="flat">
              <a:solidFill>
                <a:srgbClr val="929292"/>
              </a:solidFill>
              <a:prstDash val="solid"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130" autoAdjust="0"/>
    <p:restoredTop sz="94660"/>
  </p:normalViewPr>
  <p:slideViewPr>
    <p:cSldViewPr snapToGrid="0">
      <p:cViewPr varScale="1">
        <p:scale>
          <a:sx n="59" d="100"/>
          <a:sy n="59" d="100"/>
        </p:scale>
        <p:origin x="490" y="1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2" name="Shape 72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 dirty="0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logo_black.png" descr="logo_black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248" y="13035472"/>
            <a:ext cx="2188446" cy="442346"/>
          </a:xfrm>
          <a:prstGeom prst="rect">
            <a:avLst/>
          </a:prstGeom>
          <a:ln w="12700">
            <a:miter lim="400000"/>
          </a:ln>
        </p:spPr>
      </p:pic>
      <p:sp>
        <p:nvSpPr>
          <p:cNvPr id="31" name="Line"/>
          <p:cNvSpPr/>
          <p:nvPr/>
        </p:nvSpPr>
        <p:spPr>
          <a:xfrm flipV="1">
            <a:off x="11556999" y="6223000"/>
            <a:ext cx="1270001" cy="1270000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600">
                <a:solidFill>
                  <a:srgbClr val="000000"/>
                </a:solidFill>
              </a:defRPr>
            </a:pPr>
            <a:endParaRPr/>
          </a:p>
        </p:txBody>
      </p:sp>
      <p:sp>
        <p:nvSpPr>
          <p:cNvPr id="32" name="Rectangle"/>
          <p:cNvSpPr/>
          <p:nvPr/>
        </p:nvSpPr>
        <p:spPr>
          <a:xfrm>
            <a:off x="-99323" y="-18056"/>
            <a:ext cx="24509713" cy="50451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600">
                <a:solidFill>
                  <a:srgbClr val="000000"/>
                </a:solidFill>
              </a:defRPr>
            </a:pPr>
            <a:endParaRPr/>
          </a:p>
        </p:txBody>
      </p:sp>
      <p:sp>
        <p:nvSpPr>
          <p:cNvPr id="33" name="Rectangle"/>
          <p:cNvSpPr/>
          <p:nvPr/>
        </p:nvSpPr>
        <p:spPr>
          <a:xfrm>
            <a:off x="-62857" y="13683605"/>
            <a:ext cx="24509713" cy="50450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600">
                <a:solidFill>
                  <a:srgbClr val="000000"/>
                </a:solidFill>
              </a:defRPr>
            </a:pPr>
            <a:endParaRPr/>
          </a:p>
        </p:txBody>
      </p:sp>
      <p:sp>
        <p:nvSpPr>
          <p:cNvPr id="34" name="Rectangle"/>
          <p:cNvSpPr/>
          <p:nvPr/>
        </p:nvSpPr>
        <p:spPr>
          <a:xfrm>
            <a:off x="24360089" y="-29169"/>
            <a:ext cx="57290" cy="13774337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600">
                <a:solidFill>
                  <a:srgbClr val="000000"/>
                </a:solidFill>
              </a:defRPr>
            </a:pPr>
            <a:endParaRPr/>
          </a:p>
        </p:txBody>
      </p:sp>
      <p:sp>
        <p:nvSpPr>
          <p:cNvPr id="35" name="Rectangle"/>
          <p:cNvSpPr/>
          <p:nvPr/>
        </p:nvSpPr>
        <p:spPr>
          <a:xfrm>
            <a:off x="-46079" y="-29169"/>
            <a:ext cx="57290" cy="13774337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600">
                <a:solidFill>
                  <a:srgbClr val="000000"/>
                </a:solidFill>
              </a:defRPr>
            </a:pPr>
            <a:endParaRPr/>
          </a:p>
        </p:txBody>
      </p:sp>
      <p:sp>
        <p:nvSpPr>
          <p:cNvPr id="36" name="Consulting Accelerator™"/>
          <p:cNvSpPr txBox="1"/>
          <p:nvPr/>
        </p:nvSpPr>
        <p:spPr>
          <a:xfrm>
            <a:off x="20120943" y="12996602"/>
            <a:ext cx="4015780" cy="506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71437" tIns="71437" rIns="71437" bIns="71437">
            <a:normAutofit/>
          </a:bodyPr>
          <a:lstStyle>
            <a:lvl1pPr algn="r">
              <a:defRPr sz="1800">
                <a:solidFill>
                  <a:srgbClr val="797A7A"/>
                </a:solidFill>
                <a:latin typeface="Copyright Klim Type Foundry"/>
                <a:ea typeface="Copyright Klim Type Foundry"/>
                <a:cs typeface="Copyright Klim Type Foundry"/>
                <a:sym typeface="Copyright Klim Type Foundry"/>
              </a:defRPr>
            </a:lvl1pPr>
          </a:lstStyle>
          <a:p>
            <a:r>
              <a:t>Consulting Accelerator™</a:t>
            </a:r>
          </a:p>
        </p:txBody>
      </p:sp>
      <p:sp>
        <p:nvSpPr>
          <p:cNvPr id="3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logo_black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2799" y="12319398"/>
            <a:ext cx="1129870" cy="1214531"/>
          </a:xfrm>
          <a:prstGeom prst="rect">
            <a:avLst/>
          </a:prstGeom>
          <a:ln w="12700">
            <a:miter lim="400000"/>
          </a:ln>
        </p:spPr>
      </p:pic>
      <p:sp>
        <p:nvSpPr>
          <p:cNvPr id="45" name="Line"/>
          <p:cNvSpPr/>
          <p:nvPr/>
        </p:nvSpPr>
        <p:spPr>
          <a:xfrm flipV="1">
            <a:off x="11556999" y="6223000"/>
            <a:ext cx="1270001" cy="1270000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600"/>
            </a:pPr>
            <a:endParaRPr/>
          </a:p>
        </p:txBody>
      </p:sp>
      <p:sp>
        <p:nvSpPr>
          <p:cNvPr id="46" name="Rectangle"/>
          <p:cNvSpPr/>
          <p:nvPr/>
        </p:nvSpPr>
        <p:spPr>
          <a:xfrm>
            <a:off x="-99323" y="-18056"/>
            <a:ext cx="24509713" cy="50451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600"/>
            </a:pPr>
            <a:endParaRPr/>
          </a:p>
        </p:txBody>
      </p:sp>
      <p:sp>
        <p:nvSpPr>
          <p:cNvPr id="47" name="Rectangle"/>
          <p:cNvSpPr/>
          <p:nvPr/>
        </p:nvSpPr>
        <p:spPr>
          <a:xfrm>
            <a:off x="-62857" y="13683605"/>
            <a:ext cx="24509713" cy="50450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600"/>
            </a:pPr>
            <a:endParaRPr/>
          </a:p>
        </p:txBody>
      </p:sp>
      <p:sp>
        <p:nvSpPr>
          <p:cNvPr id="48" name="Rectangle"/>
          <p:cNvSpPr/>
          <p:nvPr/>
        </p:nvSpPr>
        <p:spPr>
          <a:xfrm>
            <a:off x="24360089" y="-29169"/>
            <a:ext cx="57290" cy="13774337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600"/>
            </a:pPr>
            <a:endParaRPr/>
          </a:p>
        </p:txBody>
      </p:sp>
      <p:sp>
        <p:nvSpPr>
          <p:cNvPr id="49" name="Rectangle"/>
          <p:cNvSpPr/>
          <p:nvPr/>
        </p:nvSpPr>
        <p:spPr>
          <a:xfrm>
            <a:off x="-46079" y="-29169"/>
            <a:ext cx="57290" cy="13774337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600"/>
            </a:pPr>
            <a:endParaRPr/>
          </a:p>
        </p:txBody>
      </p:sp>
      <p:sp>
        <p:nvSpPr>
          <p:cNvPr id="50" name="Uplevel Consulting™"/>
          <p:cNvSpPr txBox="1"/>
          <p:nvPr/>
        </p:nvSpPr>
        <p:spPr>
          <a:xfrm>
            <a:off x="20120943" y="12996602"/>
            <a:ext cx="4015780" cy="506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71437" tIns="71437" rIns="71437" bIns="71437">
            <a:normAutofit/>
          </a:bodyPr>
          <a:lstStyle>
            <a:lvl1pPr algn="r">
              <a:defRPr sz="1800">
                <a:solidFill>
                  <a:srgbClr val="797A7A"/>
                </a:solidFill>
                <a:latin typeface="Copyright Klim Type Foundry"/>
                <a:ea typeface="Copyright Klim Type Foundry"/>
                <a:cs typeface="Copyright Klim Type Foundry"/>
                <a:sym typeface="Copyright Klim Type Foundry"/>
              </a:defRPr>
            </a:lvl1pPr>
          </a:lstStyle>
          <a:p>
            <a:r>
              <a:rPr lang="fi-FI" dirty="0"/>
              <a:t>Home Based Business For Engineers</a:t>
            </a:r>
            <a:endParaRPr dirty="0"/>
          </a:p>
        </p:txBody>
      </p:sp>
      <p:sp>
        <p:nvSpPr>
          <p:cNvPr id="5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 dirty="0"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logo_black.png" descr="logo_black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248" y="13035472"/>
            <a:ext cx="2188446" cy="442346"/>
          </a:xfrm>
          <a:prstGeom prst="rect">
            <a:avLst/>
          </a:prstGeom>
          <a:ln w="12700">
            <a:miter lim="400000"/>
          </a:ln>
        </p:spPr>
      </p:pic>
      <p:sp>
        <p:nvSpPr>
          <p:cNvPr id="59" name="Line"/>
          <p:cNvSpPr/>
          <p:nvPr/>
        </p:nvSpPr>
        <p:spPr>
          <a:xfrm flipV="1">
            <a:off x="11556999" y="6223000"/>
            <a:ext cx="1270001" cy="1270000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600"/>
            </a:pPr>
            <a:endParaRPr/>
          </a:p>
        </p:txBody>
      </p:sp>
      <p:sp>
        <p:nvSpPr>
          <p:cNvPr id="60" name="Rectangle"/>
          <p:cNvSpPr/>
          <p:nvPr/>
        </p:nvSpPr>
        <p:spPr>
          <a:xfrm>
            <a:off x="-99323" y="-18056"/>
            <a:ext cx="24509713" cy="50451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600"/>
            </a:pPr>
            <a:endParaRPr/>
          </a:p>
        </p:txBody>
      </p:sp>
      <p:sp>
        <p:nvSpPr>
          <p:cNvPr id="61" name="Rectangle"/>
          <p:cNvSpPr/>
          <p:nvPr/>
        </p:nvSpPr>
        <p:spPr>
          <a:xfrm>
            <a:off x="-62857" y="13683605"/>
            <a:ext cx="24509713" cy="50450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600"/>
            </a:pPr>
            <a:endParaRPr/>
          </a:p>
        </p:txBody>
      </p:sp>
      <p:sp>
        <p:nvSpPr>
          <p:cNvPr id="62" name="Rectangle"/>
          <p:cNvSpPr/>
          <p:nvPr/>
        </p:nvSpPr>
        <p:spPr>
          <a:xfrm>
            <a:off x="24360089" y="-29169"/>
            <a:ext cx="57290" cy="13774337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600"/>
            </a:pPr>
            <a:endParaRPr/>
          </a:p>
        </p:txBody>
      </p:sp>
      <p:sp>
        <p:nvSpPr>
          <p:cNvPr id="63" name="Rectangle"/>
          <p:cNvSpPr/>
          <p:nvPr/>
        </p:nvSpPr>
        <p:spPr>
          <a:xfrm>
            <a:off x="-46079" y="-29169"/>
            <a:ext cx="57290" cy="13774337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600"/>
            </a:pPr>
            <a:endParaRPr/>
          </a:p>
        </p:txBody>
      </p:sp>
      <p:sp>
        <p:nvSpPr>
          <p:cNvPr id="64" name="Consulting Accelerator™"/>
          <p:cNvSpPr txBox="1"/>
          <p:nvPr/>
        </p:nvSpPr>
        <p:spPr>
          <a:xfrm>
            <a:off x="20120943" y="12996602"/>
            <a:ext cx="4015780" cy="506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71437" tIns="71437" rIns="71437" bIns="71437">
            <a:normAutofit/>
          </a:bodyPr>
          <a:lstStyle>
            <a:lvl1pPr algn="r">
              <a:defRPr sz="1800">
                <a:solidFill>
                  <a:srgbClr val="797A7A"/>
                </a:solidFill>
                <a:latin typeface="Copyright Klim Type Foundry"/>
                <a:ea typeface="Copyright Klim Type Foundry"/>
                <a:cs typeface="Copyright Klim Type Foundry"/>
                <a:sym typeface="Copyright Klim Type Foundry"/>
              </a:defRPr>
            </a:lvl1pPr>
          </a:lstStyle>
          <a:p>
            <a:r>
              <a:t>Consulting Accelerator™</a:t>
            </a:r>
          </a:p>
        </p:txBody>
      </p:sp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"/>
          <p:cNvSpPr/>
          <p:nvPr/>
        </p:nvSpPr>
        <p:spPr>
          <a:xfrm flipV="1">
            <a:off x="11556999" y="6223000"/>
            <a:ext cx="1270001" cy="1270000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600"/>
            </a:pPr>
            <a:endParaRPr/>
          </a:p>
        </p:txBody>
      </p:sp>
      <p:sp>
        <p:nvSpPr>
          <p:cNvPr id="3" name="YOUR PROGRAM NAME ™"/>
          <p:cNvSpPr txBox="1"/>
          <p:nvPr/>
        </p:nvSpPr>
        <p:spPr>
          <a:xfrm>
            <a:off x="20120943" y="12996602"/>
            <a:ext cx="4015780" cy="506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71437" tIns="71437" rIns="71437" bIns="71437">
            <a:normAutofit/>
          </a:bodyPr>
          <a:lstStyle>
            <a:lvl1pPr algn="r">
              <a:defRPr sz="1800">
                <a:solidFill>
                  <a:srgbClr val="797A7A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YOUR PROGRAM NAME ™</a:t>
            </a:r>
          </a:p>
        </p:txBody>
      </p:sp>
      <p:sp>
        <p:nvSpPr>
          <p:cNvPr id="4" name="YOUR LOGO"/>
          <p:cNvSpPr txBox="1"/>
          <p:nvPr/>
        </p:nvSpPr>
        <p:spPr>
          <a:xfrm>
            <a:off x="221475" y="12949595"/>
            <a:ext cx="2483992" cy="6000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>
              <a:defRPr sz="3000" b="1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YOUR LOGO</a:t>
            </a:r>
          </a:p>
        </p:txBody>
      </p:sp>
      <p:sp>
        <p:nvSpPr>
          <p:cNvPr id="5" name="Title Text"/>
          <p:cNvSpPr txBox="1">
            <a:spLocks noGrp="1"/>
          </p:cNvSpPr>
          <p:nvPr>
            <p:ph type="title"/>
          </p:nvPr>
        </p:nvSpPr>
        <p:spPr>
          <a:xfrm>
            <a:off x="4387453" y="357187"/>
            <a:ext cx="15609094" cy="30360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71437" tIns="71437" rIns="71437" bIns="71437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6" name="Body Level One…"/>
          <p:cNvSpPr txBox="1">
            <a:spLocks noGrp="1"/>
          </p:cNvSpPr>
          <p:nvPr>
            <p:ph type="body" idx="1"/>
          </p:nvPr>
        </p:nvSpPr>
        <p:spPr>
          <a:xfrm>
            <a:off x="4387453" y="3643312"/>
            <a:ext cx="15609094" cy="88403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71437" tIns="71437" rIns="71437" bIns="71437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35814" y="13019484"/>
            <a:ext cx="494513" cy="511176"/>
          </a:xfrm>
          <a:prstGeom prst="rect">
            <a:avLst/>
          </a:prstGeom>
          <a:ln w="12700">
            <a:miter lim="400000"/>
          </a:ln>
        </p:spPr>
        <p:txBody>
          <a:bodyPr wrap="none" lIns="71437" tIns="71437" rIns="71437" bIns="71437">
            <a:spAutoFit/>
          </a:bodyPr>
          <a:lstStyle>
            <a:lvl1pPr>
              <a:defRPr sz="24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</p:sldLayoutIdLst>
  <p:transition spd="med"/>
  <p:txStyles>
    <p:titleStyle>
      <a:lvl1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608263" marR="0" indent="-608263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1pPr>
      <a:lvl2pPr marL="1052763" marR="0" indent="-608263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2pPr>
      <a:lvl3pPr marL="1497263" marR="0" indent="-608263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3pPr>
      <a:lvl4pPr marL="1941763" marR="0" indent="-608263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4pPr>
      <a:lvl5pPr marL="2386263" marR="0" indent="-608263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5pPr>
      <a:lvl6pPr marL="2830763" marR="0" indent="-608263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6pPr>
      <a:lvl7pPr marL="3275263" marR="0" indent="-608263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7pPr>
      <a:lvl8pPr marL="3719763" marR="0" indent="-608263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8pPr>
      <a:lvl9pPr marL="4164263" marR="0" indent="-608263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Line"/>
          <p:cNvSpPr/>
          <p:nvPr/>
        </p:nvSpPr>
        <p:spPr>
          <a:xfrm flipV="1">
            <a:off x="11556999" y="6223000"/>
            <a:ext cx="1270001" cy="1270000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600"/>
            </a:pPr>
            <a:endParaRPr dirty="0"/>
          </a:p>
        </p:txBody>
      </p:sp>
      <p:sp>
        <p:nvSpPr>
          <p:cNvPr id="82" name="Point one…"/>
          <p:cNvSpPr txBox="1"/>
          <p:nvPr/>
        </p:nvSpPr>
        <p:spPr>
          <a:xfrm>
            <a:off x="3359913" y="3265882"/>
            <a:ext cx="19735248" cy="18062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71437" tIns="71437" rIns="71437" bIns="71437">
            <a:spAutoFit/>
          </a:bodyPr>
          <a:lstStyle/>
          <a:p>
            <a:br>
              <a:rPr lang="ar-SA" sz="5400" dirty="0">
                <a:solidFill>
                  <a:schemeClr val="bg1"/>
                </a:solidFill>
                <a:latin typeface="Almarai" pitchFamily="2" charset="-78"/>
                <a:cs typeface="Almarai" pitchFamily="2" charset="-78"/>
              </a:rPr>
            </a:br>
            <a:endParaRPr lang="ar-SA" sz="5400" dirty="0">
              <a:solidFill>
                <a:schemeClr val="bg1"/>
              </a:solidFill>
              <a:latin typeface="Almarai" pitchFamily="2" charset="-78"/>
              <a:cs typeface="Almarai" pitchFamily="2" charset="-78"/>
            </a:endParaRPr>
          </a:p>
        </p:txBody>
      </p:sp>
      <p:sp>
        <p:nvSpPr>
          <p:cNvPr id="2" name="Point one…">
            <a:extLst>
              <a:ext uri="{FF2B5EF4-FFF2-40B4-BE49-F238E27FC236}">
                <a16:creationId xmlns:a16="http://schemas.microsoft.com/office/drawing/2014/main" id="{414241FD-AE29-4E23-819E-3A10C8F66553}"/>
              </a:ext>
            </a:extLst>
          </p:cNvPr>
          <p:cNvSpPr txBox="1"/>
          <p:nvPr/>
        </p:nvSpPr>
        <p:spPr>
          <a:xfrm>
            <a:off x="8463810" y="9458375"/>
            <a:ext cx="8726380" cy="3222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71437" tIns="71437" rIns="71437" bIns="71437">
            <a:spAutoFit/>
          </a:bodyPr>
          <a:lstStyle/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ar-SA" sz="20000" b="0" i="0" u="none" strike="noStrike" dirty="0">
                <a:solidFill>
                  <a:schemeClr val="tx1"/>
                </a:solidFill>
                <a:effectLst/>
                <a:latin typeface="+mj-lt"/>
              </a:rPr>
              <a:t>من انا</a:t>
            </a:r>
            <a:endParaRPr lang="ar-SA" sz="20000" b="0" dirty="0">
              <a:solidFill>
                <a:schemeClr val="tx1"/>
              </a:solidFill>
              <a:effectLst/>
              <a:latin typeface="+mj-lt"/>
            </a:endParaRPr>
          </a:p>
        </p:txBody>
      </p:sp>
      <p:pic>
        <p:nvPicPr>
          <p:cNvPr id="1026" name="Picture 2" descr="FREE Online Courses about climate change">
            <a:extLst>
              <a:ext uri="{FF2B5EF4-FFF2-40B4-BE49-F238E27FC236}">
                <a16:creationId xmlns:a16="http://schemas.microsoft.com/office/drawing/2014/main" id="{643BB84F-7EB9-424B-8AA0-E5A1220B01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77886"/>
            <a:ext cx="19626687" cy="11035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">
            <a:extLst>
              <a:ext uri="{FF2B5EF4-FFF2-40B4-BE49-F238E27FC236}">
                <a16:creationId xmlns:a16="http://schemas.microsoft.com/office/drawing/2014/main" id="{E69359F6-95B2-4517-B4E5-33B7BBF6EC9F}"/>
              </a:ext>
            </a:extLst>
          </p:cNvPr>
          <p:cNvSpPr/>
          <p:nvPr/>
        </p:nvSpPr>
        <p:spPr>
          <a:xfrm>
            <a:off x="-1" y="914400"/>
            <a:ext cx="22637931" cy="12820645"/>
          </a:xfrm>
          <a:prstGeom prst="rect">
            <a:avLst/>
          </a:prstGeom>
          <a:solidFill>
            <a:srgbClr val="000000">
              <a:alpha val="40000"/>
            </a:srgbClr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600"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602175708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Line"/>
          <p:cNvSpPr/>
          <p:nvPr/>
        </p:nvSpPr>
        <p:spPr>
          <a:xfrm flipV="1">
            <a:off x="11556999" y="6223000"/>
            <a:ext cx="1270001" cy="1270000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600"/>
            </a:pPr>
            <a:endParaRPr dirty="0"/>
          </a:p>
        </p:txBody>
      </p:sp>
      <p:sp>
        <p:nvSpPr>
          <p:cNvPr id="82" name="Point one…"/>
          <p:cNvSpPr txBox="1"/>
          <p:nvPr/>
        </p:nvSpPr>
        <p:spPr>
          <a:xfrm>
            <a:off x="1887190" y="246185"/>
            <a:ext cx="19478117" cy="22236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71437" tIns="71437" rIns="71437" bIns="71437">
            <a:spAutoFit/>
          </a:bodyPr>
          <a:lstStyle/>
          <a:p>
            <a:pPr>
              <a:lnSpc>
                <a:spcPct val="200000"/>
              </a:lnSpc>
            </a:pPr>
            <a:r>
              <a:rPr lang="ar-SA" sz="80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مواضيع المحاضره</a:t>
            </a:r>
            <a:endParaRPr lang="ar-SA" sz="8000" b="0" dirty="0">
              <a:effectLst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9F50167-46AB-489F-9F25-CA198BDF8D84}"/>
              </a:ext>
            </a:extLst>
          </p:cNvPr>
          <p:cNvSpPr txBox="1"/>
          <p:nvPr/>
        </p:nvSpPr>
        <p:spPr>
          <a:xfrm>
            <a:off x="7732835" y="4253230"/>
            <a:ext cx="12194930" cy="572009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685800" indent="-68580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ar-JO" dirty="0">
                <a:solidFill>
                  <a:schemeClr val="bg1"/>
                </a:solidFill>
              </a:rPr>
              <a:t>النقطه الأولى</a:t>
            </a:r>
            <a:endParaRPr lang="fi-FI" dirty="0">
              <a:solidFill>
                <a:schemeClr val="bg1"/>
              </a:solidFill>
            </a:endParaRPr>
          </a:p>
          <a:p>
            <a:pPr marL="685800" indent="-68580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ar-JO" dirty="0">
                <a:solidFill>
                  <a:schemeClr val="bg1"/>
                </a:solidFill>
              </a:rPr>
              <a:t>النقطه الثانيه</a:t>
            </a:r>
            <a:endParaRPr lang="fi-FI" dirty="0">
              <a:solidFill>
                <a:schemeClr val="bg1"/>
              </a:solidFill>
            </a:endParaRPr>
          </a:p>
          <a:p>
            <a:pPr marL="685800" indent="-68580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ar-JO" dirty="0">
                <a:solidFill>
                  <a:schemeClr val="bg1"/>
                </a:solidFill>
              </a:rPr>
              <a:t>النقطه الثالثه</a:t>
            </a:r>
            <a:endParaRPr lang="fi-FI" dirty="0">
              <a:solidFill>
                <a:schemeClr val="bg1"/>
              </a:solidFill>
            </a:endParaRPr>
          </a:p>
          <a:p>
            <a:pPr marL="685800" indent="-68580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ar-JO" dirty="0">
                <a:solidFill>
                  <a:schemeClr val="bg1"/>
                </a:solidFill>
              </a:rPr>
              <a:t>النقطه الرابعه</a:t>
            </a:r>
            <a:endParaRPr lang="fi-FI" dirty="0">
              <a:solidFill>
                <a:schemeClr val="bg1"/>
              </a:solidFill>
            </a:endParaRPr>
          </a:p>
          <a:p>
            <a:pPr marL="685800" indent="-68580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ar-JO" dirty="0">
                <a:solidFill>
                  <a:schemeClr val="bg1"/>
                </a:solidFill>
              </a:rPr>
              <a:t>النقطه الخامسه</a:t>
            </a:r>
          </a:p>
        </p:txBody>
      </p:sp>
      <p:sp>
        <p:nvSpPr>
          <p:cNvPr id="6" name="Rectangle">
            <a:extLst>
              <a:ext uri="{FF2B5EF4-FFF2-40B4-BE49-F238E27FC236}">
                <a16:creationId xmlns:a16="http://schemas.microsoft.com/office/drawing/2014/main" id="{8DA564AE-84C4-4882-9C2E-95ED17BFEC65}"/>
              </a:ext>
            </a:extLst>
          </p:cNvPr>
          <p:cNvSpPr/>
          <p:nvPr/>
        </p:nvSpPr>
        <p:spPr>
          <a:xfrm>
            <a:off x="0" y="1789611"/>
            <a:ext cx="22402800" cy="11945434"/>
          </a:xfrm>
          <a:prstGeom prst="rect">
            <a:avLst/>
          </a:prstGeom>
          <a:solidFill>
            <a:srgbClr val="000000">
              <a:alpha val="40000"/>
            </a:srgbClr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600"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944395922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Line"/>
          <p:cNvSpPr/>
          <p:nvPr/>
        </p:nvSpPr>
        <p:spPr>
          <a:xfrm flipV="1">
            <a:off x="11556999" y="6223000"/>
            <a:ext cx="1270001" cy="1270000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600"/>
            </a:pPr>
            <a:endParaRPr dirty="0"/>
          </a:p>
        </p:txBody>
      </p:sp>
      <p:sp>
        <p:nvSpPr>
          <p:cNvPr id="82" name="Point one…"/>
          <p:cNvSpPr txBox="1"/>
          <p:nvPr/>
        </p:nvSpPr>
        <p:spPr>
          <a:xfrm>
            <a:off x="1460666" y="4536089"/>
            <a:ext cx="21462666" cy="20855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71437" tIns="71437" rIns="71437" bIns="71437">
            <a:spAutoFit/>
          </a:bodyPr>
          <a:lstStyle/>
          <a:p>
            <a:pPr rtl="1">
              <a:lnSpc>
                <a:spcPct val="150000"/>
              </a:lnSpc>
            </a:pPr>
            <a:r>
              <a:rPr lang="ar-JO" sz="9600" dirty="0">
                <a:solidFill>
                  <a:schemeClr val="bg1"/>
                </a:solidFill>
              </a:rPr>
              <a:t>النقطه الأولى</a:t>
            </a:r>
            <a:endParaRPr lang="fi-FI" sz="9600" dirty="0">
              <a:solidFill>
                <a:schemeClr val="bg1"/>
              </a:solidFill>
            </a:endParaRPr>
          </a:p>
        </p:txBody>
      </p:sp>
      <p:sp>
        <p:nvSpPr>
          <p:cNvPr id="4" name="Rectangle">
            <a:extLst>
              <a:ext uri="{FF2B5EF4-FFF2-40B4-BE49-F238E27FC236}">
                <a16:creationId xmlns:a16="http://schemas.microsoft.com/office/drawing/2014/main" id="{15E36199-23BD-4BEE-BEA8-09DB37AB0C4B}"/>
              </a:ext>
            </a:extLst>
          </p:cNvPr>
          <p:cNvSpPr/>
          <p:nvPr/>
        </p:nvSpPr>
        <p:spPr>
          <a:xfrm>
            <a:off x="0" y="1789611"/>
            <a:ext cx="22402800" cy="11945434"/>
          </a:xfrm>
          <a:prstGeom prst="rect">
            <a:avLst/>
          </a:prstGeom>
          <a:solidFill>
            <a:srgbClr val="000000">
              <a:alpha val="40000"/>
            </a:srgbClr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600"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094843858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Line"/>
          <p:cNvSpPr/>
          <p:nvPr/>
        </p:nvSpPr>
        <p:spPr>
          <a:xfrm flipV="1">
            <a:off x="11556999" y="6223000"/>
            <a:ext cx="1270001" cy="1270000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600"/>
            </a:pPr>
            <a:endParaRPr dirty="0"/>
          </a:p>
        </p:txBody>
      </p:sp>
      <p:sp>
        <p:nvSpPr>
          <p:cNvPr id="82" name="Point one…"/>
          <p:cNvSpPr txBox="1"/>
          <p:nvPr/>
        </p:nvSpPr>
        <p:spPr>
          <a:xfrm>
            <a:off x="1460666" y="4536089"/>
            <a:ext cx="21462666" cy="20855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71437" tIns="71437" rIns="71437" bIns="71437">
            <a:spAutoFit/>
          </a:bodyPr>
          <a:lstStyle/>
          <a:p>
            <a:pPr rtl="1">
              <a:lnSpc>
                <a:spcPct val="150000"/>
              </a:lnSpc>
            </a:pPr>
            <a:r>
              <a:rPr lang="ar-JO" sz="9600" dirty="0">
                <a:solidFill>
                  <a:schemeClr val="bg1"/>
                </a:solidFill>
              </a:rPr>
              <a:t>النقطه الثانيه</a:t>
            </a:r>
            <a:endParaRPr lang="fi-FI" sz="9600" dirty="0">
              <a:solidFill>
                <a:schemeClr val="bg1"/>
              </a:solidFill>
            </a:endParaRPr>
          </a:p>
        </p:txBody>
      </p:sp>
      <p:sp>
        <p:nvSpPr>
          <p:cNvPr id="4" name="Rectangle">
            <a:extLst>
              <a:ext uri="{FF2B5EF4-FFF2-40B4-BE49-F238E27FC236}">
                <a16:creationId xmlns:a16="http://schemas.microsoft.com/office/drawing/2014/main" id="{201CC368-5DB2-4481-B4D2-F3B79ED5041E}"/>
              </a:ext>
            </a:extLst>
          </p:cNvPr>
          <p:cNvSpPr/>
          <p:nvPr/>
        </p:nvSpPr>
        <p:spPr>
          <a:xfrm>
            <a:off x="0" y="1789611"/>
            <a:ext cx="22402800" cy="11945434"/>
          </a:xfrm>
          <a:prstGeom prst="rect">
            <a:avLst/>
          </a:prstGeom>
          <a:solidFill>
            <a:srgbClr val="000000">
              <a:alpha val="40000"/>
            </a:srgbClr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600"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629542877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Line"/>
          <p:cNvSpPr/>
          <p:nvPr/>
        </p:nvSpPr>
        <p:spPr>
          <a:xfrm flipV="1">
            <a:off x="11556999" y="6223000"/>
            <a:ext cx="1270001" cy="1270000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71437" tIns="71437" rIns="71437" bIns="71437" anchor="ctr"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600"/>
            </a:pPr>
            <a:endParaRPr kumimoji="0" sz="3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lmarai"/>
              <a:ea typeface="+mn-ea"/>
              <a:cs typeface="Almarai"/>
              <a:sym typeface="Helvetica Light"/>
            </a:endParaRPr>
          </a:p>
        </p:txBody>
      </p:sp>
      <p:sp>
        <p:nvSpPr>
          <p:cNvPr id="3" name="Point one…">
            <a:extLst>
              <a:ext uri="{FF2B5EF4-FFF2-40B4-BE49-F238E27FC236}">
                <a16:creationId xmlns:a16="http://schemas.microsoft.com/office/drawing/2014/main" id="{AB398570-2EDB-4EAD-ADDD-F63DC53658A3}"/>
              </a:ext>
            </a:extLst>
          </p:cNvPr>
          <p:cNvSpPr txBox="1"/>
          <p:nvPr/>
        </p:nvSpPr>
        <p:spPr>
          <a:xfrm>
            <a:off x="-316525" y="2568698"/>
            <a:ext cx="12203723" cy="8829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71437" tIns="71437" rIns="71437" bIns="71437">
            <a:spAutoFit/>
          </a:bodyPr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JO" sz="4800" b="0" i="0" dirty="0">
                <a:solidFill>
                  <a:schemeClr val="bg1"/>
                </a:solidFill>
                <a:effectLst/>
                <a:latin typeface="Roboto"/>
              </a:rPr>
              <a:t>الطريقه والمستقبليه</a:t>
            </a:r>
            <a:endParaRPr kumimoji="0" lang="ar-SA" sz="4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lmarai"/>
              <a:ea typeface="+mn-ea"/>
              <a:cs typeface="Almarai"/>
              <a:sym typeface="Helvetica Light"/>
            </a:endParaRPr>
          </a:p>
        </p:txBody>
      </p:sp>
      <p:sp>
        <p:nvSpPr>
          <p:cNvPr id="13" name="Point one…">
            <a:extLst>
              <a:ext uri="{FF2B5EF4-FFF2-40B4-BE49-F238E27FC236}">
                <a16:creationId xmlns:a16="http://schemas.microsoft.com/office/drawing/2014/main" id="{97A96AB3-9B23-4D13-A582-9A3F22F3EB60}"/>
              </a:ext>
            </a:extLst>
          </p:cNvPr>
          <p:cNvSpPr txBox="1"/>
          <p:nvPr/>
        </p:nvSpPr>
        <p:spPr>
          <a:xfrm>
            <a:off x="14020799" y="2521680"/>
            <a:ext cx="9651346" cy="8829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71437" tIns="71437" rIns="71437" bIns="71437">
            <a:spAutoFit/>
          </a:bodyPr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JO" sz="4800" b="0" i="0" dirty="0">
                <a:solidFill>
                  <a:schemeClr val="bg1"/>
                </a:solidFill>
                <a:effectLst/>
                <a:latin typeface="Roboto"/>
              </a:rPr>
              <a:t>الطريقه القديمه</a:t>
            </a:r>
            <a:endParaRPr kumimoji="0" lang="ar-SA" sz="4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lmarai"/>
              <a:ea typeface="+mn-ea"/>
              <a:cs typeface="Almarai"/>
              <a:sym typeface="Helvetica Light"/>
            </a:endParaRPr>
          </a:p>
        </p:txBody>
      </p:sp>
      <p:sp>
        <p:nvSpPr>
          <p:cNvPr id="21" name="Point one…">
            <a:extLst>
              <a:ext uri="{FF2B5EF4-FFF2-40B4-BE49-F238E27FC236}">
                <a16:creationId xmlns:a16="http://schemas.microsoft.com/office/drawing/2014/main" id="{BD9927D1-E26A-4B6A-9038-01C8BA78DA70}"/>
              </a:ext>
            </a:extLst>
          </p:cNvPr>
          <p:cNvSpPr txBox="1"/>
          <p:nvPr/>
        </p:nvSpPr>
        <p:spPr>
          <a:xfrm>
            <a:off x="1615590" y="4311374"/>
            <a:ext cx="8741747" cy="8829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71437" tIns="71437" rIns="71437" bIns="71437">
            <a:spAutoFit/>
          </a:bodyPr>
          <a:lstStyle/>
          <a:p>
            <a:pPr algn="r" rtl="0">
              <a:spcBef>
                <a:spcPts val="0"/>
              </a:spcBef>
              <a:spcAft>
                <a:spcPts val="0"/>
              </a:spcAft>
            </a:pPr>
            <a:r>
              <a:rPr lang="ar-SA" sz="4800" b="0" i="0" u="none" strike="noStrike" dirty="0">
                <a:solidFill>
                  <a:srgbClr val="000000"/>
                </a:solidFill>
                <a:effectLst/>
              </a:rPr>
              <a:t>  تمتاز ب</a:t>
            </a:r>
            <a:endParaRPr lang="ar-SA" sz="4800" b="0" dirty="0">
              <a:effectLst/>
            </a:endParaRPr>
          </a:p>
        </p:txBody>
      </p:sp>
      <p:sp>
        <p:nvSpPr>
          <p:cNvPr id="29" name="Point one…">
            <a:extLst>
              <a:ext uri="{FF2B5EF4-FFF2-40B4-BE49-F238E27FC236}">
                <a16:creationId xmlns:a16="http://schemas.microsoft.com/office/drawing/2014/main" id="{0A4A37CD-AE74-4BB4-B682-EC53917A7D45}"/>
              </a:ext>
            </a:extLst>
          </p:cNvPr>
          <p:cNvSpPr txBox="1"/>
          <p:nvPr/>
        </p:nvSpPr>
        <p:spPr>
          <a:xfrm>
            <a:off x="14242804" y="4416737"/>
            <a:ext cx="9074395" cy="9752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71437" tIns="71437" rIns="71437" bIns="71437">
            <a:spAutoFit/>
          </a:bodyPr>
          <a:lstStyle/>
          <a:p>
            <a:pPr algn="r" rtl="0">
              <a:spcBef>
                <a:spcPts val="0"/>
              </a:spcBef>
              <a:spcAft>
                <a:spcPts val="0"/>
              </a:spcAft>
            </a:pPr>
            <a:r>
              <a:rPr lang="ar-JO" sz="54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تمتاز ب</a:t>
            </a:r>
            <a:endParaRPr lang="ar-SA" sz="5400" b="0" dirty="0">
              <a:effectLst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0CA571B0-5A98-4D2C-BC7A-B1A3ACC79E54}"/>
              </a:ext>
            </a:extLst>
          </p:cNvPr>
          <p:cNvSpPr txBox="1"/>
          <p:nvPr/>
        </p:nvSpPr>
        <p:spPr>
          <a:xfrm>
            <a:off x="7333596" y="847181"/>
            <a:ext cx="12529038" cy="86177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ar-JO" b="1" i="0" dirty="0">
                <a:solidFill>
                  <a:schemeClr val="bg1"/>
                </a:solidFill>
                <a:effectLst/>
                <a:latin typeface="Roboto"/>
              </a:rPr>
              <a:t>الفرق بين الطريقه القديمه والمستقبليه</a:t>
            </a:r>
            <a:endParaRPr lang="fi-FI" b="1" i="0" dirty="0">
              <a:solidFill>
                <a:schemeClr val="bg1"/>
              </a:solidFill>
              <a:effectLst/>
              <a:latin typeface="Roboto"/>
            </a:endParaRPr>
          </a:p>
        </p:txBody>
      </p:sp>
      <p:sp>
        <p:nvSpPr>
          <p:cNvPr id="8" name="Rectangle">
            <a:extLst>
              <a:ext uri="{FF2B5EF4-FFF2-40B4-BE49-F238E27FC236}">
                <a16:creationId xmlns:a16="http://schemas.microsoft.com/office/drawing/2014/main" id="{49F5AC38-109F-41C0-987E-B86E8D5E3D31}"/>
              </a:ext>
            </a:extLst>
          </p:cNvPr>
          <p:cNvSpPr/>
          <p:nvPr/>
        </p:nvSpPr>
        <p:spPr>
          <a:xfrm>
            <a:off x="0" y="1789611"/>
            <a:ext cx="22402800" cy="11945434"/>
          </a:xfrm>
          <a:prstGeom prst="rect">
            <a:avLst/>
          </a:prstGeom>
          <a:solidFill>
            <a:srgbClr val="000000">
              <a:alpha val="40000"/>
            </a:srgbClr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600"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13755031"/>
      </p:ext>
    </p:extLst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Black">
  <a:themeElements>
    <a:clrScheme name="Online course">
      <a:dk1>
        <a:sysClr val="windowText" lastClr="000000"/>
      </a:dk1>
      <a:lt1>
        <a:sysClr val="window" lastClr="FFFFFF"/>
      </a:lt1>
      <a:dk2>
        <a:srgbClr val="FF0000"/>
      </a:dk2>
      <a:lt2>
        <a:srgbClr val="375623"/>
      </a:lt2>
      <a:accent1>
        <a:srgbClr val="C00000"/>
      </a:accent1>
      <a:accent2>
        <a:srgbClr val="ED7D31"/>
      </a:accent2>
      <a:accent3>
        <a:srgbClr val="0070C0"/>
      </a:accent3>
      <a:accent4>
        <a:srgbClr val="00B0F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nline course">
      <a:majorFont>
        <a:latin typeface="Almarai ExtraBold"/>
        <a:ea typeface=""/>
        <a:cs typeface="Almarai ExtraBold"/>
      </a:majorFont>
      <a:minorFont>
        <a:latin typeface="Almarai"/>
        <a:ea typeface=""/>
        <a:cs typeface="Almarai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Black">
  <a:themeElements>
    <a:clrScheme name="Black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065C1"/>
      </a:accent1>
      <a:accent2>
        <a:srgbClr val="00A6AC"/>
      </a:accent2>
      <a:accent3>
        <a:srgbClr val="308B16"/>
      </a:accent3>
      <a:accent4>
        <a:srgbClr val="BC8027"/>
      </a:accent4>
      <a:accent5>
        <a:srgbClr val="971817"/>
      </a:accent5>
      <a:accent6>
        <a:srgbClr val="5747C1"/>
      </a:accent6>
      <a:hlink>
        <a:srgbClr val="0000FF"/>
      </a:hlink>
      <a:folHlink>
        <a:srgbClr val="FF00FF"/>
      </a:folHlink>
    </a:clrScheme>
    <a:fontScheme name="Black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2855</TotalTime>
  <Words>33</Words>
  <Application>Microsoft Office PowerPoint</Application>
  <PresentationFormat>Custom</PresentationFormat>
  <Paragraphs>15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Almarai</vt:lpstr>
      <vt:lpstr>Almarai ExtraBold</vt:lpstr>
      <vt:lpstr>Arial</vt:lpstr>
      <vt:lpstr>Copyright Klim Type Foundry</vt:lpstr>
      <vt:lpstr>Helvetica</vt:lpstr>
      <vt:lpstr>Helvetica Neue</vt:lpstr>
      <vt:lpstr>Roboto</vt:lpstr>
      <vt:lpstr>Black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Module Title Goes Here</dc:title>
  <cp:lastModifiedBy>Fertema Lifting</cp:lastModifiedBy>
  <cp:revision>88</cp:revision>
  <dcterms:modified xsi:type="dcterms:W3CDTF">2022-01-05T10:37:15Z</dcterms:modified>
</cp:coreProperties>
</file>