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6" r:id="rId2"/>
    <p:sldId id="317" r:id="rId3"/>
    <p:sldId id="308" r:id="rId4"/>
    <p:sldId id="324" r:id="rId5"/>
    <p:sldId id="318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521415D9-36F7-43E2-AB2F-B90AF26B5E84}">
      <p14:sectionLst xmlns:p14="http://schemas.microsoft.com/office/powerpoint/2010/main">
        <p14:section name="Default Section" id="{7F1B4680-3D83-4A2E-A425-335CD7F43A84}">
          <p14:sldIdLst>
            <p14:sldId id="296"/>
            <p14:sldId id="317"/>
            <p14:sldId id="308"/>
            <p14:sldId id="324"/>
            <p14:sldId id="318"/>
          </p14:sldIdLst>
        </p14:section>
        <p14:section name="Untitled Section" id="{EFFEF71F-9DD8-47F4-8F0C-5EDC88B11936}">
          <p14:sldIdLst/>
        </p14:section>
        <p14:section name="Untitled Section" id="{46019319-6D0A-4E3A-972C-B9305D7DC524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3C0FC">
              <a:alpha val="2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136794"/>
              <a:satOff val="-2150"/>
              <a:lumOff val="15693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chemeClr val="accent3">
              <a:alpha val="35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2D713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BF630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30" autoAdjust="0"/>
    <p:restoredTop sz="94660"/>
  </p:normalViewPr>
  <p:slideViewPr>
    <p:cSldViewPr snapToGrid="0">
      <p:cViewPr varScale="1">
        <p:scale>
          <a:sx n="55" d="100"/>
          <a:sy n="55" d="100"/>
        </p:scale>
        <p:origin x="4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logo_black.png" descr="logo_blac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248" y="13035472"/>
            <a:ext cx="2188446" cy="442346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6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32" name="Rectangle"/>
          <p:cNvSpPr/>
          <p:nvPr/>
        </p:nvSpPr>
        <p:spPr>
          <a:xfrm>
            <a:off x="-99323" y="-18056"/>
            <a:ext cx="24509713" cy="50451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33" name="Rectangle"/>
          <p:cNvSpPr/>
          <p:nvPr/>
        </p:nvSpPr>
        <p:spPr>
          <a:xfrm>
            <a:off x="-62857" y="13683605"/>
            <a:ext cx="24509713" cy="5045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34" name="Rectangle"/>
          <p:cNvSpPr/>
          <p:nvPr/>
        </p:nvSpPr>
        <p:spPr>
          <a:xfrm>
            <a:off x="24360089" y="-29169"/>
            <a:ext cx="57290" cy="13774337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35" name="Rectangle"/>
          <p:cNvSpPr/>
          <p:nvPr/>
        </p:nvSpPr>
        <p:spPr>
          <a:xfrm>
            <a:off x="-46079" y="-29169"/>
            <a:ext cx="57290" cy="13774337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36" name="Consulting Accelerator™"/>
          <p:cNvSpPr txBox="1"/>
          <p:nvPr/>
        </p:nvSpPr>
        <p:spPr>
          <a:xfrm>
            <a:off x="20120943" y="12996602"/>
            <a:ext cx="4015780" cy="506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7" tIns="71437" rIns="71437" bIns="71437">
            <a:normAutofit/>
          </a:bodyPr>
          <a:lstStyle>
            <a:lvl1pPr algn="r">
              <a:defRPr sz="1800">
                <a:solidFill>
                  <a:srgbClr val="797A7A"/>
                </a:solidFill>
                <a:latin typeface="Copyright Klim Type Foundry"/>
                <a:ea typeface="Copyright Klim Type Foundry"/>
                <a:cs typeface="Copyright Klim Type Foundry"/>
                <a:sym typeface="Copyright Klim Type Foundry"/>
              </a:defRPr>
            </a:lvl1pPr>
          </a:lstStyle>
          <a:p>
            <a:r>
              <a:t>Consulting Accelerator™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logo_black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799" y="12319398"/>
            <a:ext cx="1129870" cy="1214531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46" name="Rectangle"/>
          <p:cNvSpPr/>
          <p:nvPr/>
        </p:nvSpPr>
        <p:spPr>
          <a:xfrm>
            <a:off x="-99323" y="-18056"/>
            <a:ext cx="24509713" cy="50451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47" name="Rectangle"/>
          <p:cNvSpPr/>
          <p:nvPr/>
        </p:nvSpPr>
        <p:spPr>
          <a:xfrm>
            <a:off x="-62857" y="13683605"/>
            <a:ext cx="24509713" cy="5045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48" name="Rectangle"/>
          <p:cNvSpPr/>
          <p:nvPr/>
        </p:nvSpPr>
        <p:spPr>
          <a:xfrm>
            <a:off x="24360089" y="-29169"/>
            <a:ext cx="57290" cy="13774337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49" name="Rectangle"/>
          <p:cNvSpPr/>
          <p:nvPr/>
        </p:nvSpPr>
        <p:spPr>
          <a:xfrm>
            <a:off x="-46079" y="-29169"/>
            <a:ext cx="57290" cy="13774337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50" name="Uplevel Consulting™"/>
          <p:cNvSpPr txBox="1"/>
          <p:nvPr/>
        </p:nvSpPr>
        <p:spPr>
          <a:xfrm>
            <a:off x="20120943" y="12996602"/>
            <a:ext cx="4015780" cy="506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7" tIns="71437" rIns="71437" bIns="71437">
            <a:normAutofit/>
          </a:bodyPr>
          <a:lstStyle>
            <a:lvl1pPr algn="r">
              <a:defRPr sz="1800">
                <a:solidFill>
                  <a:srgbClr val="797A7A"/>
                </a:solidFill>
                <a:latin typeface="Copyright Klim Type Foundry"/>
                <a:ea typeface="Copyright Klim Type Foundry"/>
                <a:cs typeface="Copyright Klim Type Foundry"/>
                <a:sym typeface="Copyright Klim Type Foundry"/>
              </a:defRPr>
            </a:lvl1pPr>
          </a:lstStyle>
          <a:p>
            <a:r>
              <a:rPr lang="fi-FI" dirty="0"/>
              <a:t>Home Based Business For Engineers</a:t>
            </a:r>
            <a:endParaRPr dirty="0"/>
          </a:p>
        </p:txBody>
      </p:sp>
      <p:sp>
        <p:nvSpPr>
          <p:cNvPr id="5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logo_black.png" descr="logo_blac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248" y="13035472"/>
            <a:ext cx="2188446" cy="442346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60" name="Rectangle"/>
          <p:cNvSpPr/>
          <p:nvPr/>
        </p:nvSpPr>
        <p:spPr>
          <a:xfrm>
            <a:off x="-99323" y="-18056"/>
            <a:ext cx="24509713" cy="50451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61" name="Rectangle"/>
          <p:cNvSpPr/>
          <p:nvPr/>
        </p:nvSpPr>
        <p:spPr>
          <a:xfrm>
            <a:off x="-62857" y="13683605"/>
            <a:ext cx="24509713" cy="5045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62" name="Rectangle"/>
          <p:cNvSpPr/>
          <p:nvPr/>
        </p:nvSpPr>
        <p:spPr>
          <a:xfrm>
            <a:off x="24360089" y="-29169"/>
            <a:ext cx="57290" cy="13774337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63" name="Rectangle"/>
          <p:cNvSpPr/>
          <p:nvPr/>
        </p:nvSpPr>
        <p:spPr>
          <a:xfrm>
            <a:off x="-46079" y="-29169"/>
            <a:ext cx="57290" cy="13774337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64" name="Consulting Accelerator™"/>
          <p:cNvSpPr txBox="1"/>
          <p:nvPr/>
        </p:nvSpPr>
        <p:spPr>
          <a:xfrm>
            <a:off x="20120943" y="12996602"/>
            <a:ext cx="4015780" cy="506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7" tIns="71437" rIns="71437" bIns="71437">
            <a:normAutofit/>
          </a:bodyPr>
          <a:lstStyle>
            <a:lvl1pPr algn="r">
              <a:defRPr sz="1800">
                <a:solidFill>
                  <a:srgbClr val="797A7A"/>
                </a:solidFill>
                <a:latin typeface="Copyright Klim Type Foundry"/>
                <a:ea typeface="Copyright Klim Type Foundry"/>
                <a:cs typeface="Copyright Klim Type Foundry"/>
                <a:sym typeface="Copyright Klim Type Foundry"/>
              </a:defRPr>
            </a:lvl1pPr>
          </a:lstStyle>
          <a:p>
            <a:r>
              <a:t>Consulting Accelerator™</a:t>
            </a:r>
          </a:p>
        </p:txBody>
      </p:sp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3" name="YOUR PROGRAM NAME ™"/>
          <p:cNvSpPr txBox="1"/>
          <p:nvPr/>
        </p:nvSpPr>
        <p:spPr>
          <a:xfrm>
            <a:off x="20120943" y="12996602"/>
            <a:ext cx="4015780" cy="506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7" tIns="71437" rIns="71437" bIns="71437">
            <a:normAutofit/>
          </a:bodyPr>
          <a:lstStyle>
            <a:lvl1pPr algn="r">
              <a:defRPr sz="1800">
                <a:solidFill>
                  <a:srgbClr val="797A7A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YOUR PROGRAM NAME ™</a:t>
            </a:r>
          </a:p>
        </p:txBody>
      </p:sp>
      <p:sp>
        <p:nvSpPr>
          <p:cNvPr id="4" name="YOUR LOGO"/>
          <p:cNvSpPr txBox="1"/>
          <p:nvPr/>
        </p:nvSpPr>
        <p:spPr>
          <a:xfrm>
            <a:off x="221475" y="12949595"/>
            <a:ext cx="2483992" cy="600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YOUR LOGO</a:t>
            </a:r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4387453" y="357187"/>
            <a:ext cx="15609094" cy="3036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Body Level One…"/>
          <p:cNvSpPr txBox="1">
            <a:spLocks noGrp="1"/>
          </p:cNvSpPr>
          <p:nvPr>
            <p:ph type="body" idx="1"/>
          </p:nvPr>
        </p:nvSpPr>
        <p:spPr>
          <a:xfrm>
            <a:off x="4387453" y="3643312"/>
            <a:ext cx="15609094" cy="8840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19484"/>
            <a:ext cx="494513" cy="511176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>
            <a:spAutoFit/>
          </a:bodyPr>
          <a:lstStyle>
            <a:lvl1pPr>
              <a:defRPr sz="24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</p:sldLayoutIdLst>
  <p:transition spd="med"/>
  <p:txStyles>
    <p:title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08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1052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497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1941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2386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2830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3275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3719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4164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 dirty="0"/>
          </a:p>
        </p:txBody>
      </p:sp>
      <p:sp>
        <p:nvSpPr>
          <p:cNvPr id="82" name="Point one…"/>
          <p:cNvSpPr txBox="1"/>
          <p:nvPr/>
        </p:nvSpPr>
        <p:spPr>
          <a:xfrm>
            <a:off x="3359913" y="3265882"/>
            <a:ext cx="19735248" cy="18062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br>
              <a:rPr lang="ar-SA" sz="5400" dirty="0">
                <a:solidFill>
                  <a:schemeClr val="bg1"/>
                </a:solidFill>
                <a:latin typeface="Almarai" pitchFamily="2" charset="-78"/>
                <a:cs typeface="Almarai" pitchFamily="2" charset="-78"/>
              </a:rPr>
            </a:br>
            <a:endParaRPr lang="ar-SA" sz="5400" dirty="0">
              <a:solidFill>
                <a:schemeClr val="bg1"/>
              </a:solidFill>
              <a:latin typeface="Almarai" pitchFamily="2" charset="-78"/>
              <a:cs typeface="Almarai" pitchFamily="2" charset="-78"/>
            </a:endParaRPr>
          </a:p>
        </p:txBody>
      </p:sp>
      <p:sp>
        <p:nvSpPr>
          <p:cNvPr id="2" name="Point one…">
            <a:extLst>
              <a:ext uri="{FF2B5EF4-FFF2-40B4-BE49-F238E27FC236}">
                <a16:creationId xmlns:a16="http://schemas.microsoft.com/office/drawing/2014/main" id="{414241FD-AE29-4E23-819E-3A10C8F66553}"/>
              </a:ext>
            </a:extLst>
          </p:cNvPr>
          <p:cNvSpPr txBox="1"/>
          <p:nvPr/>
        </p:nvSpPr>
        <p:spPr>
          <a:xfrm>
            <a:off x="8463810" y="9458375"/>
            <a:ext cx="8726380" cy="3222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71437" tIns="71437" rIns="71437" bIns="71437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ar-SA" sz="20000" b="0" i="0" u="none" strike="noStrike" dirty="0">
                <a:solidFill>
                  <a:schemeClr val="tx1"/>
                </a:solidFill>
                <a:effectLst/>
                <a:latin typeface="+mj-lt"/>
              </a:rPr>
              <a:t>من انا</a:t>
            </a:r>
            <a:endParaRPr lang="ar-SA" sz="20000" b="0" dirty="0">
              <a:solidFill>
                <a:schemeClr val="tx1"/>
              </a:solidFill>
              <a:effectLst/>
              <a:latin typeface="+mj-lt"/>
            </a:endParaRPr>
          </a:p>
        </p:txBody>
      </p:sp>
      <p:pic>
        <p:nvPicPr>
          <p:cNvPr id="1026" name="Picture 2" descr="FREE Online Courses about climate change">
            <a:extLst>
              <a:ext uri="{FF2B5EF4-FFF2-40B4-BE49-F238E27FC236}">
                <a16:creationId xmlns:a16="http://schemas.microsoft.com/office/drawing/2014/main" id="{643BB84F-7EB9-424B-8AA0-E5A1220B01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1"/>
            <a:ext cx="24384000" cy="13709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2175708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 dirty="0"/>
          </a:p>
        </p:txBody>
      </p:sp>
      <p:sp>
        <p:nvSpPr>
          <p:cNvPr id="82" name="Point one…"/>
          <p:cNvSpPr txBox="1"/>
          <p:nvPr/>
        </p:nvSpPr>
        <p:spPr>
          <a:xfrm>
            <a:off x="1887190" y="246185"/>
            <a:ext cx="19478117" cy="22236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37" tIns="71437" rIns="71437" bIns="71437">
            <a:spAutoFit/>
          </a:bodyPr>
          <a:lstStyle/>
          <a:p>
            <a:pPr>
              <a:lnSpc>
                <a:spcPct val="200000"/>
              </a:lnSpc>
            </a:pPr>
            <a:r>
              <a:rPr lang="ar-SA" sz="8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مواضيع المحاضره</a:t>
            </a:r>
            <a:endParaRPr lang="ar-SA" sz="8000" b="0" dirty="0">
              <a:effectLst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F50167-46AB-489F-9F25-CA198BDF8D84}"/>
              </a:ext>
            </a:extLst>
          </p:cNvPr>
          <p:cNvSpPr txBox="1"/>
          <p:nvPr/>
        </p:nvSpPr>
        <p:spPr>
          <a:xfrm>
            <a:off x="7732835" y="4253230"/>
            <a:ext cx="12194930" cy="57200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685800" indent="-6858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JO" dirty="0">
                <a:solidFill>
                  <a:schemeClr val="bg1"/>
                </a:solidFill>
              </a:rPr>
              <a:t>النقطه الأولى</a:t>
            </a:r>
            <a:endParaRPr lang="fi-FI" dirty="0">
              <a:solidFill>
                <a:schemeClr val="bg1"/>
              </a:solidFill>
            </a:endParaRPr>
          </a:p>
          <a:p>
            <a:pPr marL="685800" indent="-6858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JO" dirty="0">
                <a:solidFill>
                  <a:schemeClr val="bg1"/>
                </a:solidFill>
              </a:rPr>
              <a:t>النقطه الثانيه</a:t>
            </a:r>
            <a:endParaRPr lang="fi-FI" dirty="0">
              <a:solidFill>
                <a:schemeClr val="bg1"/>
              </a:solidFill>
            </a:endParaRPr>
          </a:p>
          <a:p>
            <a:pPr marL="685800" indent="-6858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JO" dirty="0">
                <a:solidFill>
                  <a:schemeClr val="bg1"/>
                </a:solidFill>
              </a:rPr>
              <a:t>النقطه الثالثه</a:t>
            </a:r>
            <a:endParaRPr lang="fi-FI" dirty="0">
              <a:solidFill>
                <a:schemeClr val="bg1"/>
              </a:solidFill>
            </a:endParaRPr>
          </a:p>
          <a:p>
            <a:pPr marL="685800" indent="-6858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JO" dirty="0">
                <a:solidFill>
                  <a:schemeClr val="bg1"/>
                </a:solidFill>
              </a:rPr>
              <a:t>النقطه الرابعه</a:t>
            </a:r>
            <a:endParaRPr lang="fi-FI" dirty="0">
              <a:solidFill>
                <a:schemeClr val="bg1"/>
              </a:solidFill>
            </a:endParaRPr>
          </a:p>
          <a:p>
            <a:pPr marL="685800" indent="-6858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JO" dirty="0">
                <a:solidFill>
                  <a:schemeClr val="bg1"/>
                </a:solidFill>
              </a:rPr>
              <a:t>النقطه الخامسه</a:t>
            </a:r>
          </a:p>
        </p:txBody>
      </p:sp>
    </p:spTree>
    <p:extLst>
      <p:ext uri="{BB962C8B-B14F-4D97-AF65-F5344CB8AC3E}">
        <p14:creationId xmlns:p14="http://schemas.microsoft.com/office/powerpoint/2010/main" val="294439592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 dirty="0"/>
          </a:p>
        </p:txBody>
      </p:sp>
      <p:sp>
        <p:nvSpPr>
          <p:cNvPr id="82" name="Point one…"/>
          <p:cNvSpPr txBox="1"/>
          <p:nvPr/>
        </p:nvSpPr>
        <p:spPr>
          <a:xfrm>
            <a:off x="1460666" y="4536089"/>
            <a:ext cx="21462666" cy="20855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37" tIns="71437" rIns="71437" bIns="71437">
            <a:spAutoFit/>
          </a:bodyPr>
          <a:lstStyle/>
          <a:p>
            <a:pPr rtl="1">
              <a:lnSpc>
                <a:spcPct val="150000"/>
              </a:lnSpc>
            </a:pPr>
            <a:r>
              <a:rPr lang="ar-JO" sz="9600" dirty="0">
                <a:solidFill>
                  <a:schemeClr val="bg1"/>
                </a:solidFill>
              </a:rPr>
              <a:t>النقطه الأولى</a:t>
            </a:r>
            <a:endParaRPr lang="fi-FI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84385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 dirty="0"/>
          </a:p>
        </p:txBody>
      </p:sp>
      <p:sp>
        <p:nvSpPr>
          <p:cNvPr id="82" name="Point one…"/>
          <p:cNvSpPr txBox="1"/>
          <p:nvPr/>
        </p:nvSpPr>
        <p:spPr>
          <a:xfrm>
            <a:off x="1460666" y="4536089"/>
            <a:ext cx="21462666" cy="20855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37" tIns="71437" rIns="71437" bIns="71437">
            <a:spAutoFit/>
          </a:bodyPr>
          <a:lstStyle/>
          <a:p>
            <a:pPr rtl="1">
              <a:lnSpc>
                <a:spcPct val="150000"/>
              </a:lnSpc>
            </a:pPr>
            <a:r>
              <a:rPr lang="ar-JO" sz="9600" dirty="0">
                <a:solidFill>
                  <a:schemeClr val="bg1"/>
                </a:solidFill>
              </a:rPr>
              <a:t>النقطه الثانيه</a:t>
            </a:r>
            <a:endParaRPr lang="fi-FI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54287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/>
            </a:pPr>
            <a:endParaRPr kumimoji="0" sz="3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marai"/>
              <a:ea typeface="+mn-ea"/>
              <a:cs typeface="Almarai"/>
              <a:sym typeface="Helvetica Light"/>
            </a:endParaRPr>
          </a:p>
        </p:txBody>
      </p:sp>
      <p:sp>
        <p:nvSpPr>
          <p:cNvPr id="3" name="Point one…">
            <a:extLst>
              <a:ext uri="{FF2B5EF4-FFF2-40B4-BE49-F238E27FC236}">
                <a16:creationId xmlns:a16="http://schemas.microsoft.com/office/drawing/2014/main" id="{AB398570-2EDB-4EAD-ADDD-F63DC53658A3}"/>
              </a:ext>
            </a:extLst>
          </p:cNvPr>
          <p:cNvSpPr txBox="1"/>
          <p:nvPr/>
        </p:nvSpPr>
        <p:spPr>
          <a:xfrm>
            <a:off x="-316525" y="2568698"/>
            <a:ext cx="12203723" cy="882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71437" tIns="71437" rIns="71437" bIns="71437">
            <a:spAutoFit/>
          </a:bodyPr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JO" sz="4800" b="0" i="0" dirty="0">
                <a:solidFill>
                  <a:schemeClr val="bg1"/>
                </a:solidFill>
                <a:effectLst/>
                <a:latin typeface="Roboto"/>
              </a:rPr>
              <a:t>الطريقه والمستقبليه</a:t>
            </a:r>
            <a:endParaRPr kumimoji="0" lang="ar-SA" sz="4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marai"/>
              <a:ea typeface="+mn-ea"/>
              <a:cs typeface="Almarai"/>
              <a:sym typeface="Helvetica Light"/>
            </a:endParaRPr>
          </a:p>
        </p:txBody>
      </p:sp>
      <p:sp>
        <p:nvSpPr>
          <p:cNvPr id="13" name="Point one…">
            <a:extLst>
              <a:ext uri="{FF2B5EF4-FFF2-40B4-BE49-F238E27FC236}">
                <a16:creationId xmlns:a16="http://schemas.microsoft.com/office/drawing/2014/main" id="{97A96AB3-9B23-4D13-A582-9A3F22F3EB60}"/>
              </a:ext>
            </a:extLst>
          </p:cNvPr>
          <p:cNvSpPr txBox="1"/>
          <p:nvPr/>
        </p:nvSpPr>
        <p:spPr>
          <a:xfrm>
            <a:off x="14020799" y="2521680"/>
            <a:ext cx="9651346" cy="882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37" tIns="71437" rIns="71437" bIns="71437">
            <a:spAutoFit/>
          </a:bodyPr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JO" sz="4800" b="0" i="0" dirty="0">
                <a:solidFill>
                  <a:schemeClr val="bg1"/>
                </a:solidFill>
                <a:effectLst/>
                <a:latin typeface="Roboto"/>
              </a:rPr>
              <a:t>الطريقه القديمه</a:t>
            </a:r>
            <a:endParaRPr kumimoji="0" lang="ar-SA" sz="4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marai"/>
              <a:ea typeface="+mn-ea"/>
              <a:cs typeface="Almarai"/>
              <a:sym typeface="Helvetica Light"/>
            </a:endParaRPr>
          </a:p>
        </p:txBody>
      </p:sp>
      <p:sp>
        <p:nvSpPr>
          <p:cNvPr id="21" name="Point one…">
            <a:extLst>
              <a:ext uri="{FF2B5EF4-FFF2-40B4-BE49-F238E27FC236}">
                <a16:creationId xmlns:a16="http://schemas.microsoft.com/office/drawing/2014/main" id="{BD9927D1-E26A-4B6A-9038-01C8BA78DA70}"/>
              </a:ext>
            </a:extLst>
          </p:cNvPr>
          <p:cNvSpPr txBox="1"/>
          <p:nvPr/>
        </p:nvSpPr>
        <p:spPr>
          <a:xfrm>
            <a:off x="1615590" y="4311374"/>
            <a:ext cx="8741747" cy="882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37" tIns="71437" rIns="71437" bIns="71437">
            <a:spAutoFit/>
          </a:bodyPr>
          <a:lstStyle/>
          <a:p>
            <a:pPr algn="r" rtl="0">
              <a:spcBef>
                <a:spcPts val="0"/>
              </a:spcBef>
              <a:spcAft>
                <a:spcPts val="0"/>
              </a:spcAft>
            </a:pPr>
            <a:r>
              <a:rPr lang="ar-SA" sz="4800" b="0" i="0" u="none" strike="noStrike" dirty="0">
                <a:solidFill>
                  <a:srgbClr val="000000"/>
                </a:solidFill>
                <a:effectLst/>
              </a:rPr>
              <a:t>  تمتاز ب</a:t>
            </a:r>
            <a:endParaRPr lang="ar-SA" sz="4800" b="0" dirty="0">
              <a:effectLst/>
            </a:endParaRPr>
          </a:p>
        </p:txBody>
      </p:sp>
      <p:sp>
        <p:nvSpPr>
          <p:cNvPr id="29" name="Point one…">
            <a:extLst>
              <a:ext uri="{FF2B5EF4-FFF2-40B4-BE49-F238E27FC236}">
                <a16:creationId xmlns:a16="http://schemas.microsoft.com/office/drawing/2014/main" id="{0A4A37CD-AE74-4BB4-B682-EC53917A7D45}"/>
              </a:ext>
            </a:extLst>
          </p:cNvPr>
          <p:cNvSpPr txBox="1"/>
          <p:nvPr/>
        </p:nvSpPr>
        <p:spPr>
          <a:xfrm>
            <a:off x="14242804" y="4416737"/>
            <a:ext cx="9074395" cy="9752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37" tIns="71437" rIns="71437" bIns="71437">
            <a:spAutoFit/>
          </a:bodyPr>
          <a:lstStyle/>
          <a:p>
            <a:pPr algn="r" rtl="0">
              <a:spcBef>
                <a:spcPts val="0"/>
              </a:spcBef>
              <a:spcAft>
                <a:spcPts val="0"/>
              </a:spcAft>
            </a:pPr>
            <a:r>
              <a:rPr lang="ar-JO" sz="5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تمتاز ب</a:t>
            </a:r>
            <a:endParaRPr lang="ar-SA" sz="5400" b="0" dirty="0">
              <a:effectLst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CA571B0-5A98-4D2C-BC7A-B1A3ACC79E54}"/>
              </a:ext>
            </a:extLst>
          </p:cNvPr>
          <p:cNvSpPr txBox="1"/>
          <p:nvPr/>
        </p:nvSpPr>
        <p:spPr>
          <a:xfrm>
            <a:off x="7333596" y="847181"/>
            <a:ext cx="12529038" cy="8617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ar-JO" b="1" i="0" dirty="0">
                <a:solidFill>
                  <a:schemeClr val="bg1"/>
                </a:solidFill>
                <a:effectLst/>
                <a:latin typeface="Roboto"/>
              </a:rPr>
              <a:t>الفرق بين الطريقه القديمه والمستقبليه</a:t>
            </a:r>
            <a:endParaRPr lang="fi-FI" b="1" i="0" dirty="0">
              <a:solidFill>
                <a:schemeClr val="bg1"/>
              </a:solidFill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413755031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Black">
  <a:themeElements>
    <a:clrScheme name="Online course">
      <a:dk1>
        <a:sysClr val="windowText" lastClr="000000"/>
      </a:dk1>
      <a:lt1>
        <a:sysClr val="window" lastClr="FFFFFF"/>
      </a:lt1>
      <a:dk2>
        <a:srgbClr val="FF0000"/>
      </a:dk2>
      <a:lt2>
        <a:srgbClr val="375623"/>
      </a:lt2>
      <a:accent1>
        <a:srgbClr val="C00000"/>
      </a:accent1>
      <a:accent2>
        <a:srgbClr val="ED7D31"/>
      </a:accent2>
      <a:accent3>
        <a:srgbClr val="0070C0"/>
      </a:accent3>
      <a:accent4>
        <a:srgbClr val="00B0F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nline course">
      <a:majorFont>
        <a:latin typeface="Almarai ExtraBold"/>
        <a:ea typeface=""/>
        <a:cs typeface="Almarai ExtraBold"/>
      </a:majorFont>
      <a:minorFont>
        <a:latin typeface="Almarai"/>
        <a:ea typeface=""/>
        <a:cs typeface="Almarai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2855</TotalTime>
  <Words>34</Words>
  <Application>Microsoft Office PowerPoint</Application>
  <PresentationFormat>Custom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Almarai</vt:lpstr>
      <vt:lpstr>Almarai ExtraBold</vt:lpstr>
      <vt:lpstr>Arial</vt:lpstr>
      <vt:lpstr>Copyright Klim Type Foundry</vt:lpstr>
      <vt:lpstr>Helvetica</vt:lpstr>
      <vt:lpstr>Helvetica Neue</vt:lpstr>
      <vt:lpstr>Roboto</vt:lpstr>
      <vt:lpstr>Black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Title Goes Here</dc:title>
  <cp:lastModifiedBy>Teijo Ruuth</cp:lastModifiedBy>
  <cp:revision>87</cp:revision>
  <dcterms:modified xsi:type="dcterms:W3CDTF">2020-11-03T15:34:42Z</dcterms:modified>
</cp:coreProperties>
</file>